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>
      <p:cViewPr>
        <p:scale>
          <a:sx n="70" d="100"/>
          <a:sy n="70" d="100"/>
        </p:scale>
        <p:origin x="97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102F3-1CF7-5B34-4C70-F44B7EDA4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E576AA-62E1-2C52-A979-DBF91C042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69713-9FAC-F41F-70AF-330F3D27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D990E-5C76-E412-942B-F1B1D704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6D876-3EA3-BD8C-B76F-D7AD2C90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4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9F740-F2E9-BC8E-90AD-0E78CE36F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F22A3-585F-DC9F-F028-C81688624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FFAD1-0D45-F72F-FD7E-0C17F655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15C53-ED40-8C78-266B-257C5620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D123-8B29-4A6D-D116-CBC6B206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184434-3E33-6A2F-DA42-F38056410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D4880-36E6-193B-0165-32FFEFA35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A8392-DDCE-BA20-B52F-EFECF3FBF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58CAF-FBB3-8399-CFC1-5E2D25C8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241E-46DD-B92E-81E2-1A58E39F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8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EB31-AEC0-88B1-6EF7-DE92C92F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852C1-BD9B-3E06-6120-9393E47EE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984CD-818D-AAA2-8A2E-065CCCB3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831AF-1FA8-2624-FCF4-7AC14293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50528-0BA0-7B3D-6921-F0D8BBE8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2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74AEF-1C90-983E-4DC9-DB3943FBB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CA542-A50A-BCC6-150D-303DD3754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B77E7-6E5A-77AD-E549-54EB2663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21021-21EB-702A-10B9-3DC32F2F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D9A16-0A5E-657F-9C93-95DCD68F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36A7-53E5-822A-56FD-C731B2522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86234-1C76-CA82-AB42-BE53B0B9F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717BA-14CD-7636-E579-1990B27BD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A70FB-8BC0-F1EA-96F6-7B3AFFCC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3957C-29D5-7C06-718C-F3AA7BC6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334E5-7CF6-4232-2186-B935E60C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8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E05DD-F63C-10CE-0B34-AA6A19166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6ECF3-F6FE-5BF6-B5F8-96E25876F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FB8BC-01F4-99EA-7F1B-ACE694F93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DDDD0D-4242-8BF8-4A44-4098B87B90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C8D2D-3C49-39D4-27B7-12B92BC7A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52845-6DD4-BC66-85A8-112C9AC6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4C187-6049-25E1-6910-9BB04CB6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B136A-8F3A-E06A-A629-3879872C8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6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64082-1A00-3526-F21A-7C4EE44D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42913-EE0A-C4D5-2B20-3DA03C4F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F0C03-8A80-E227-CD75-FADDAA10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91ECD-A312-1DC6-D4E2-86B49E7E4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1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CECBE-1F09-7E98-11D3-52E9622E3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B4D06-791E-0AA9-CB57-6A961AC4F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CBEAD6-D7D1-8F4B-9198-07126B42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0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59E7F-F883-2FD7-C70B-21B9BAC8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4D1F5-1121-8245-0021-3DC5C6F85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B0E94-7C7B-BF7E-4CE8-BF8C795C7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0A7E6-2544-AC03-D8A1-9567BB3F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437DD-F7A7-8892-4C08-3FD287BD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38F5E-7227-5321-8178-7262DC80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6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42070-D746-BA40-E95C-EE0D4233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E80506-B74C-A917-A4C9-2998167F9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91AFF-08D4-7F46-FA55-80B4EFA05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CEDFB-74A2-116F-E2F5-F59580F6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44714-ACE0-D9F7-0523-DD828604C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713B2-0736-F301-77EC-8B5C32A1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6F6C15-9975-849B-4241-C015C850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F3282-B330-BB3A-8B3E-D06405FAE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A8303-BA93-7814-31A4-72C5E8F7CD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E1F1B-FEF2-BF48-AC46-2E20CC95D45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70C94-F2DF-B41B-AF9F-A7EE84E4A3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A9771-D256-28F2-E82E-7C443C424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87DC-C57D-1443-B922-A80967933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0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11F83-3B05-DE64-0203-B26D0441FF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F4B83-76B8-E55C-6E40-C9FEE9E015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A young child smiling at the camera&#10;&#10;Description automatically generated">
            <a:extLst>
              <a:ext uri="{FF2B5EF4-FFF2-40B4-BE49-F238E27FC236}">
                <a16:creationId xmlns:a16="http://schemas.microsoft.com/office/drawing/2014/main" id="{A4452944-CD38-FF59-9D50-729A85664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7827"/>
            <a:ext cx="12192000" cy="709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26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014F4121FC2A4AA535D1085C99CDA9" ma:contentTypeVersion="14" ma:contentTypeDescription="Create a new document." ma:contentTypeScope="" ma:versionID="c56454eac98be4077e3eefdc06cc28df">
  <xsd:schema xmlns:xsd="http://www.w3.org/2001/XMLSchema" xmlns:xs="http://www.w3.org/2001/XMLSchema" xmlns:p="http://schemas.microsoft.com/office/2006/metadata/properties" xmlns:ns2="0fd6d9d0-90a1-4abf-a78a-d005ee10dedb" xmlns:ns3="f3a587b6-d263-40ad-9b25-5f7505a0a668" targetNamespace="http://schemas.microsoft.com/office/2006/metadata/properties" ma:root="true" ma:fieldsID="172cfe91bb9cb3e58a5a7820284386e5" ns2:_="" ns3:_="">
    <xsd:import namespace="0fd6d9d0-90a1-4abf-a78a-d005ee10dedb"/>
    <xsd:import namespace="f3a587b6-d263-40ad-9b25-5f7505a0a6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6d9d0-90a1-4abf-a78a-d005ee10d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0331ba6-1c5b-4fa0-aef7-d0d486c972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587b6-d263-40ad-9b25-5f7505a0a6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cad3f7e5-7e7d-430f-8947-9341dde1799f}" ma:internalName="TaxCatchAll" ma:showField="CatchAllData" ma:web="f3a587b6-d263-40ad-9b25-5f7505a0a6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E668EE-4943-44F9-B9BE-F32075478965}"/>
</file>

<file path=customXml/itemProps2.xml><?xml version="1.0" encoding="utf-8"?>
<ds:datastoreItem xmlns:ds="http://schemas.openxmlformats.org/officeDocument/2006/customXml" ds:itemID="{DDBFF3DA-2F01-4D0B-9406-A046EAE4E448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Rennett</dc:creator>
  <cp:lastModifiedBy>Clare Rennett</cp:lastModifiedBy>
  <cp:revision>4</cp:revision>
  <dcterms:created xsi:type="dcterms:W3CDTF">2023-11-16T11:31:01Z</dcterms:created>
  <dcterms:modified xsi:type="dcterms:W3CDTF">2023-11-16T11:41:15Z</dcterms:modified>
</cp:coreProperties>
</file>